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7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69EB-357A-49FA-B870-D63B847D51CD}" type="datetimeFigureOut">
              <a:rPr lang="de-DE" smtClean="0"/>
              <a:pPr/>
              <a:t>18.09.2023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AFCE2-8652-4F3D-BA19-5D159C80603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8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Учащиеся</a:t>
            </a:r>
            <a:r>
              <a:rPr lang="ru-RU" baseline="0" dirty="0" smtClean="0"/>
              <a:t> внимательно рассматривают картинки и называют мультфильмы, в которых художники допустили ошибки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4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Горизонтальная съёмка, слова по горизонтали в кроссворде, горизонталь на шахматной доске, горизонт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3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37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Где есть ошибки в расположении доски?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Доска неправиль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4005064"/>
            <a:ext cx="4132588" cy="2232248"/>
          </a:xfrm>
          <a:prstGeom prst="rect">
            <a:avLst/>
          </a:prstGeom>
        </p:spPr>
      </p:pic>
      <p:pic>
        <p:nvPicPr>
          <p:cNvPr id="7" name="Рисунок 6" descr="Доска неправильная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3968438" cy="2232247"/>
          </a:xfrm>
          <a:prstGeom prst="rect">
            <a:avLst/>
          </a:prstGeom>
        </p:spPr>
      </p:pic>
      <p:pic>
        <p:nvPicPr>
          <p:cNvPr id="10" name="Рисунок 9" descr="Доска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23528" y="3573016"/>
            <a:ext cx="4032448" cy="2667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2996952"/>
            <a:ext cx="242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err="1" smtClean="0">
                <a:solidFill>
                  <a:srgbClr val="002060"/>
                </a:solidFill>
              </a:rPr>
              <a:t>Смешарики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6165304"/>
            <a:ext cx="3319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«Маша и Медведь»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6165304"/>
            <a:ext cx="1934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err="1" smtClean="0">
                <a:solidFill>
                  <a:srgbClr val="002060"/>
                </a:solidFill>
              </a:rPr>
              <a:t>Фиксики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3356992"/>
            <a:ext cx="2349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«Ну, погоди!»</a:t>
            </a:r>
            <a:endParaRPr lang="de-DE" sz="2800" b="1" dirty="0">
              <a:solidFill>
                <a:srgbClr val="002060"/>
              </a:solidFill>
            </a:endParaRPr>
          </a:p>
        </p:txBody>
      </p:sp>
      <p:pic>
        <p:nvPicPr>
          <p:cNvPr id="18" name="Рисунок 17" descr="доска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76056" y="908720"/>
            <a:ext cx="3237084" cy="2497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0"/>
            <a:ext cx="5415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общего на картинках?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2739730" cy="2736304"/>
          </a:xfrm>
          <a:prstGeom prst="rect">
            <a:avLst/>
          </a:prstGeom>
        </p:spPr>
      </p:pic>
      <p:pic>
        <p:nvPicPr>
          <p:cNvPr id="25" name="Рисунок 24" descr="горизонт-pxhere.com.jpg"/>
          <p:cNvPicPr>
            <a:picLocks noChangeAspect="1"/>
          </p:cNvPicPr>
          <p:nvPr/>
        </p:nvPicPr>
        <p:blipFill>
          <a:blip r:embed="rId4" cstate="email"/>
          <a:srcRect t="10905"/>
          <a:stretch>
            <a:fillRect/>
          </a:stretch>
        </p:blipFill>
        <p:spPr>
          <a:xfrm>
            <a:off x="3707904" y="4221088"/>
            <a:ext cx="4176464" cy="2471414"/>
          </a:xfrm>
          <a:prstGeom prst="rect">
            <a:avLst/>
          </a:prstGeom>
        </p:spPr>
      </p:pic>
      <p:pic>
        <p:nvPicPr>
          <p:cNvPr id="27" name="Рисунок 26" descr="smartphone-pxhere.com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1772816"/>
            <a:ext cx="2577254" cy="1584176"/>
          </a:xfrm>
          <a:prstGeom prst="rect">
            <a:avLst/>
          </a:prstGeom>
        </p:spPr>
      </p:pic>
      <p:pic>
        <p:nvPicPr>
          <p:cNvPr id="28" name="Рисунок 27" descr="krossword.png"/>
          <p:cNvPicPr>
            <a:picLocks noChangeAspect="1"/>
          </p:cNvPicPr>
          <p:nvPr/>
        </p:nvPicPr>
        <p:blipFill>
          <a:blip r:embed="rId6" cstate="email"/>
          <a:srcRect b="17812"/>
          <a:stretch>
            <a:fillRect/>
          </a:stretch>
        </p:blipFill>
        <p:spPr>
          <a:xfrm>
            <a:off x="3419872" y="908720"/>
            <a:ext cx="5508104" cy="3123152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3275856" y="836712"/>
            <a:ext cx="5544616" cy="324036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49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551916" cy="5544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88640"/>
            <a:ext cx="4391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Горизонталь – это … </a:t>
            </a:r>
            <a:endParaRPr lang="de-DE" sz="36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95736" y="5877272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95736" y="5229200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95736" y="4581128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95736" y="4005064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195736" y="3356992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95736" y="2708920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95736" y="2132856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95736" y="1484784"/>
            <a:ext cx="4968552" cy="0"/>
          </a:xfrm>
          <a:prstGeom prst="straightConnector1">
            <a:avLst/>
          </a:prstGeom>
          <a:ln w="101600">
            <a:solidFill>
              <a:srgbClr val="00CC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62</Words>
  <Application>Microsoft Office PowerPoint</Application>
  <PresentationFormat>Экран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Урывчикова</dc:creator>
  <cp:lastModifiedBy>Галина Дмитриевна Редченкова</cp:lastModifiedBy>
  <cp:revision>139</cp:revision>
  <dcterms:created xsi:type="dcterms:W3CDTF">2023-09-11T08:26:41Z</dcterms:created>
  <dcterms:modified xsi:type="dcterms:W3CDTF">2023-09-18T13:43:24Z</dcterms:modified>
</cp:coreProperties>
</file>