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64" r:id="rId3"/>
    <p:sldId id="266" r:id="rId4"/>
    <p:sldId id="265" r:id="rId5"/>
    <p:sldId id="267" r:id="rId6"/>
    <p:sldId id="26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730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769EB-357A-49FA-B870-D63B847D51CD}" type="datetimeFigureOut">
              <a:rPr lang="de-DE" smtClean="0"/>
              <a:pPr/>
              <a:t>20.09.2023</a:t>
            </a:fld>
            <a:endParaRPr lang="de-D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D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AFCE2-8652-4F3D-BA19-5D159C80603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1866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AFCE2-8652-4F3D-BA19-5D159C806036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544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AFCE2-8652-4F3D-BA19-5D159C806036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932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AFCE2-8652-4F3D-BA19-5D159C806036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932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19672" y="260648"/>
            <a:ext cx="6109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Шлагбаум – это горизонталь?</a:t>
            </a:r>
            <a:endParaRPr lang="de-DE" sz="3600" b="1" dirty="0">
              <a:solidFill>
                <a:srgbClr val="002060"/>
              </a:solidFill>
            </a:endParaRPr>
          </a:p>
        </p:txBody>
      </p:sp>
      <p:pic>
        <p:nvPicPr>
          <p:cNvPr id="14" name="Рисунок 13" descr="шлагбаум-pxhere.com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052736"/>
            <a:ext cx="7776864" cy="518457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337928" y="6581001"/>
            <a:ext cx="18060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</a:rPr>
              <a:t>Фото: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https://pxhere.com</a:t>
            </a:r>
            <a:endParaRPr lang="ru-RU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51920" y="188640"/>
            <a:ext cx="1417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А так?</a:t>
            </a:r>
            <a:endParaRPr lang="de-DE" sz="3600" b="1" dirty="0">
              <a:solidFill>
                <a:srgbClr val="002060"/>
              </a:solidFill>
            </a:endParaRPr>
          </a:p>
        </p:txBody>
      </p:sp>
      <p:pic>
        <p:nvPicPr>
          <p:cNvPr id="8" name="Рисунок 7" descr="шлагбаум3.jpg"/>
          <p:cNvPicPr>
            <a:picLocks noChangeAspect="1"/>
          </p:cNvPicPr>
          <p:nvPr/>
        </p:nvPicPr>
        <p:blipFill>
          <a:blip r:embed="rId3" cstate="print"/>
          <a:srcRect l="17676" t="7442" b="3249"/>
          <a:stretch>
            <a:fillRect/>
          </a:stretch>
        </p:blipFill>
        <p:spPr>
          <a:xfrm>
            <a:off x="1259632" y="836712"/>
            <a:ext cx="6912768" cy="562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498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11760" y="188640"/>
            <a:ext cx="48417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Как связаны картинки?</a:t>
            </a:r>
            <a:endParaRPr lang="de-DE" sz="3600" b="1" dirty="0">
              <a:solidFill>
                <a:srgbClr val="002060"/>
              </a:solidFill>
            </a:endParaRPr>
          </a:p>
        </p:txBody>
      </p:sp>
      <p:pic>
        <p:nvPicPr>
          <p:cNvPr id="8" name="Рисунок 7" descr="шлагбаум3.jpg"/>
          <p:cNvPicPr>
            <a:picLocks noChangeAspect="1"/>
          </p:cNvPicPr>
          <p:nvPr/>
        </p:nvPicPr>
        <p:blipFill>
          <a:blip r:embed="rId3" cstate="print"/>
          <a:srcRect l="17676" t="7442" b="3249"/>
          <a:stretch>
            <a:fillRect/>
          </a:stretch>
        </p:blipFill>
        <p:spPr>
          <a:xfrm>
            <a:off x="1259632" y="836712"/>
            <a:ext cx="6912768" cy="5624395"/>
          </a:xfrm>
          <a:prstGeom prst="rect">
            <a:avLst/>
          </a:prstGeom>
        </p:spPr>
      </p:pic>
      <p:pic>
        <p:nvPicPr>
          <p:cNvPr id="5" name="Рисунок 4" descr="доска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67544" y="3073370"/>
            <a:ext cx="3528392" cy="3523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498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оска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07704" y="908720"/>
            <a:ext cx="5551916" cy="55449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03648" y="188640"/>
            <a:ext cx="65404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Вертикали на шахматной доске</a:t>
            </a:r>
            <a:endParaRPr lang="de-DE" sz="3600" b="1" dirty="0">
              <a:solidFill>
                <a:srgbClr val="002060"/>
              </a:solidFill>
            </a:endParaRPr>
          </a:p>
        </p:txBody>
      </p:sp>
      <p:grpSp>
        <p:nvGrpSpPr>
          <p:cNvPr id="16" name="Группа 15"/>
          <p:cNvGrpSpPr/>
          <p:nvPr/>
        </p:nvGrpSpPr>
        <p:grpSpPr>
          <a:xfrm rot="16200000">
            <a:off x="2195736" y="1484784"/>
            <a:ext cx="4968552" cy="4392488"/>
            <a:chOff x="2195736" y="1484784"/>
            <a:chExt cx="4968552" cy="4392488"/>
          </a:xfrm>
        </p:grpSpPr>
        <p:cxnSp>
          <p:nvCxnSpPr>
            <p:cNvPr id="5" name="Прямая со стрелкой 4"/>
            <p:cNvCxnSpPr/>
            <p:nvPr/>
          </p:nvCxnSpPr>
          <p:spPr>
            <a:xfrm>
              <a:off x="2195736" y="5877272"/>
              <a:ext cx="4968552" cy="0"/>
            </a:xfrm>
            <a:prstGeom prst="straightConnector1">
              <a:avLst/>
            </a:prstGeom>
            <a:ln w="101600">
              <a:solidFill>
                <a:srgbClr val="00CC0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>
              <a:off x="2195736" y="5229200"/>
              <a:ext cx="4968552" cy="0"/>
            </a:xfrm>
            <a:prstGeom prst="straightConnector1">
              <a:avLst/>
            </a:prstGeom>
            <a:ln w="101600">
              <a:solidFill>
                <a:srgbClr val="00CC0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2195736" y="4581128"/>
              <a:ext cx="4968552" cy="0"/>
            </a:xfrm>
            <a:prstGeom prst="straightConnector1">
              <a:avLst/>
            </a:prstGeom>
            <a:ln w="101600">
              <a:solidFill>
                <a:srgbClr val="00CC0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2195736" y="4005064"/>
              <a:ext cx="4968552" cy="0"/>
            </a:xfrm>
            <a:prstGeom prst="straightConnector1">
              <a:avLst/>
            </a:prstGeom>
            <a:ln w="101600">
              <a:solidFill>
                <a:srgbClr val="00CC0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2195736" y="3356992"/>
              <a:ext cx="4968552" cy="0"/>
            </a:xfrm>
            <a:prstGeom prst="straightConnector1">
              <a:avLst/>
            </a:prstGeom>
            <a:ln w="101600">
              <a:solidFill>
                <a:srgbClr val="00CC0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2195736" y="2708920"/>
              <a:ext cx="4968552" cy="0"/>
            </a:xfrm>
            <a:prstGeom prst="straightConnector1">
              <a:avLst/>
            </a:prstGeom>
            <a:ln w="101600">
              <a:solidFill>
                <a:srgbClr val="00CC0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2195736" y="2132856"/>
              <a:ext cx="4968552" cy="0"/>
            </a:xfrm>
            <a:prstGeom prst="straightConnector1">
              <a:avLst/>
            </a:prstGeom>
            <a:ln w="101600">
              <a:solidFill>
                <a:srgbClr val="00CC0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2195736" y="1484784"/>
              <a:ext cx="4968552" cy="0"/>
            </a:xfrm>
            <a:prstGeom prst="straightConnector1">
              <a:avLst/>
            </a:prstGeom>
            <a:ln w="101600">
              <a:solidFill>
                <a:srgbClr val="00CC0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124744"/>
            <a:ext cx="1933575" cy="2276475"/>
          </a:xfrm>
          <a:prstGeom prst="rect">
            <a:avLst/>
          </a:prstGeom>
        </p:spPr>
      </p:pic>
      <p:pic>
        <p:nvPicPr>
          <p:cNvPr id="3" name="Рисунок 2" descr="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548680"/>
            <a:ext cx="3838502" cy="2736304"/>
          </a:xfrm>
          <a:prstGeom prst="rect">
            <a:avLst/>
          </a:prstGeom>
        </p:spPr>
      </p:pic>
      <p:pic>
        <p:nvPicPr>
          <p:cNvPr id="4" name="Рисунок 3" descr="М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35696" y="4221088"/>
            <a:ext cx="1630060" cy="2232248"/>
          </a:xfrm>
          <a:prstGeom prst="rect">
            <a:avLst/>
          </a:prstGeom>
        </p:spPr>
      </p:pic>
      <p:pic>
        <p:nvPicPr>
          <p:cNvPr id="5" name="Рисунок 4" descr="тело-буква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16016" y="4293096"/>
            <a:ext cx="3895725" cy="1447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оска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835696" y="836712"/>
            <a:ext cx="5688632" cy="56815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71800" y="188640"/>
            <a:ext cx="37426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Шахматная доска</a:t>
            </a:r>
            <a:endParaRPr lang="de-DE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26</Words>
  <Application>Microsoft Office PowerPoint</Application>
  <PresentationFormat>Экран (4:3)</PresentationFormat>
  <Paragraphs>9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Владимировна Урывчикова</dc:creator>
  <cp:lastModifiedBy>Галина Дмитриевна Редченкова</cp:lastModifiedBy>
  <cp:revision>301</cp:revision>
  <dcterms:created xsi:type="dcterms:W3CDTF">2023-09-11T08:26:41Z</dcterms:created>
  <dcterms:modified xsi:type="dcterms:W3CDTF">2023-09-20T13:15:16Z</dcterms:modified>
</cp:coreProperties>
</file>